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CAD6-E668-406F-A2AE-D84C44AD95A6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734E-E6C2-40F7-BE2F-3EC78A517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636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CAD6-E668-406F-A2AE-D84C44AD95A6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734E-E6C2-40F7-BE2F-3EC78A517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015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CAD6-E668-406F-A2AE-D84C44AD95A6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734E-E6C2-40F7-BE2F-3EC78A517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717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CAD6-E668-406F-A2AE-D84C44AD95A6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734E-E6C2-40F7-BE2F-3EC78A517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CAD6-E668-406F-A2AE-D84C44AD95A6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734E-E6C2-40F7-BE2F-3EC78A517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80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CAD6-E668-406F-A2AE-D84C44AD95A6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734E-E6C2-40F7-BE2F-3EC78A517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456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CAD6-E668-406F-A2AE-D84C44AD95A6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734E-E6C2-40F7-BE2F-3EC78A517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72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CAD6-E668-406F-A2AE-D84C44AD95A6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734E-E6C2-40F7-BE2F-3EC78A517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067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CAD6-E668-406F-A2AE-D84C44AD95A6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734E-E6C2-40F7-BE2F-3EC78A517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00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CAD6-E668-406F-A2AE-D84C44AD95A6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734E-E6C2-40F7-BE2F-3EC78A517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359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CAD6-E668-406F-A2AE-D84C44AD95A6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734E-E6C2-40F7-BE2F-3EC78A517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681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ECAD6-E668-406F-A2AE-D84C44AD95A6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D734E-E6C2-40F7-BE2F-3EC78A517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712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1" dirty="0" err="1"/>
              <a:t>strfind</a:t>
            </a:r>
            <a:r>
              <a:rPr lang="en-US" b="1" i="1" dirty="0"/>
              <a:t>                </a:t>
            </a:r>
            <a:r>
              <a:rPr lang="ar-SA" dirty="0"/>
              <a:t>دالة ايجاد رقم الحرف في كلمة</a:t>
            </a:r>
            <a:r>
              <a:rPr lang="en-US" b="1" i="1" dirty="0"/>
              <a:t>  </a:t>
            </a:r>
          </a:p>
          <a:p>
            <a:r>
              <a:rPr lang="ar-IQ" i="1" dirty="0"/>
              <a:t> </a:t>
            </a:r>
            <a:endParaRPr lang="en-US" i="1" dirty="0"/>
          </a:p>
          <a:p>
            <a:r>
              <a:rPr lang="en-US" i="1" dirty="0" err="1"/>
              <a:t>disp</a:t>
            </a:r>
            <a:r>
              <a:rPr lang="en-US" i="1" dirty="0"/>
              <a:t>( </a:t>
            </a:r>
            <a:r>
              <a:rPr lang="en-US" i="1" dirty="0" err="1"/>
              <a:t>strfind</a:t>
            </a:r>
            <a:r>
              <a:rPr lang="en-US" i="1" dirty="0"/>
              <a:t>('</a:t>
            </a:r>
            <a:r>
              <a:rPr lang="en-US" i="1" dirty="0" err="1"/>
              <a:t>collge</a:t>
            </a:r>
            <a:r>
              <a:rPr lang="en-US" i="1" dirty="0"/>
              <a:t>','l'));</a:t>
            </a:r>
          </a:p>
          <a:p>
            <a:r>
              <a:rPr lang="ar-IQ" i="1" dirty="0"/>
              <a:t> </a:t>
            </a:r>
            <a:endParaRPr lang="en-US" i="1" dirty="0"/>
          </a:p>
          <a:p>
            <a:r>
              <a:rPr lang="en-US" i="1" dirty="0"/>
              <a:t>3     4</a:t>
            </a:r>
          </a:p>
          <a:p>
            <a:r>
              <a:rPr lang="en-US" i="1" dirty="0"/>
              <a:t> </a:t>
            </a:r>
          </a:p>
          <a:p>
            <a:r>
              <a:rPr lang="en-US" i="1" dirty="0" err="1"/>
              <a:t>disp</a:t>
            </a:r>
            <a:r>
              <a:rPr lang="en-US" i="1" dirty="0"/>
              <a:t>( </a:t>
            </a:r>
            <a:r>
              <a:rPr lang="en-US" i="1" dirty="0" err="1"/>
              <a:t>strfind</a:t>
            </a:r>
            <a:r>
              <a:rPr lang="en-US" i="1" dirty="0"/>
              <a:t>('</a:t>
            </a:r>
            <a:r>
              <a:rPr lang="en-US" i="1" dirty="0" err="1"/>
              <a:t>collge</a:t>
            </a:r>
            <a:r>
              <a:rPr lang="en-US" i="1" dirty="0"/>
              <a:t>','o'))</a:t>
            </a:r>
          </a:p>
          <a:p>
            <a:r>
              <a:rPr lang="en-US" i="1" dirty="0"/>
              <a:t>2</a:t>
            </a:r>
          </a:p>
          <a:p>
            <a:r>
              <a:rPr lang="ar-SA" i="1" dirty="0"/>
              <a:t> </a:t>
            </a:r>
            <a:endParaRPr lang="en-US" i="1" dirty="0"/>
          </a:p>
          <a:p>
            <a:r>
              <a:rPr lang="en-US" i="1" dirty="0"/>
              <a:t> </a:t>
            </a:r>
          </a:p>
          <a:p>
            <a:r>
              <a:rPr lang="en-US" b="1" i="1" u="sng" dirty="0"/>
              <a:t>Function files</a:t>
            </a:r>
            <a:endParaRPr lang="en-US" i="1" dirty="0"/>
          </a:p>
          <a:p>
            <a:r>
              <a:rPr lang="en-US" i="1" dirty="0"/>
              <a:t> </a:t>
            </a:r>
          </a:p>
          <a:p>
            <a:r>
              <a:rPr lang="en-US" i="1" dirty="0"/>
              <a:t>Function files provide extensibility to </a:t>
            </a:r>
            <a:r>
              <a:rPr lang="en-US" i="1" dirty="0" err="1"/>
              <a:t>matlab</a:t>
            </a:r>
            <a:r>
              <a:rPr lang="en-US" i="1" dirty="0"/>
              <a:t>. You can create new functions specific to your problem which will then have the same status as other </a:t>
            </a:r>
            <a:r>
              <a:rPr lang="en-US" i="1" dirty="0" err="1"/>
              <a:t>matlab</a:t>
            </a:r>
            <a:r>
              <a:rPr lang="en-US" i="1" dirty="0"/>
              <a:t> functions .variables in a function file are by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439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04800" y="1459653"/>
            <a:ext cx="8153400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62100" algn="l"/>
              </a:tabLst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ranklin Gothic Book" pitchFamily="34" charset="0"/>
                <a:ea typeface="Times New Roman" pitchFamily="18" charset="0"/>
                <a:cs typeface="Tahoma" pitchFamily="34" charset="0"/>
              </a:rPr>
              <a:t>Example: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62100" algn="l"/>
              </a:tabLst>
            </a:pP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ranklin Gothic Book" pitchFamily="34" charset="0"/>
                <a:ea typeface="Times New Roman" pitchFamily="18" charset="0"/>
                <a:cs typeface="Tahoma" pitchFamily="34" charset="0"/>
              </a:rPr>
              <a:t>main program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62100" algn="l"/>
              </a:tabLst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ahoma" pitchFamily="34" charset="0"/>
              </a:rPr>
              <a:t>   -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ranklin Gothic Book" pitchFamily="34" charset="0"/>
                <a:ea typeface="Times New Roman" pitchFamily="18" charset="0"/>
                <a:cs typeface="Tahoma" pitchFamily="34" charset="0"/>
              </a:rPr>
              <a:t>[   any statement 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62100" algn="l"/>
              </a:tabLst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ahoma" pitchFamily="34" charset="0"/>
              </a:rPr>
              <a:t>-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ranklin Gothic Book" pitchFamily="34" charset="0"/>
                <a:ea typeface="Times New Roman" pitchFamily="18" charset="0"/>
                <a:cs typeface="Tahoma" pitchFamily="34" charset="0"/>
              </a:rPr>
              <a:t>                               ]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62100" algn="l"/>
              </a:tabLst>
            </a:pP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Times New Roman" pitchFamily="18" charset="0"/>
                <a:cs typeface="Tahoma" pitchFamily="34" charset="0"/>
              </a:rPr>
              <a:t>X=[1,2,3];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62100" algn="l"/>
              </a:tabLst>
            </a:pPr>
            <a:r>
              <a:rPr kumimoji="0" lang="en-US" sz="1600" b="0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Franklin Gothic Book" pitchFamily="34" charset="0"/>
                <a:ea typeface="Times New Roman" pitchFamily="18" charset="0"/>
                <a:cs typeface="Tahoma" pitchFamily="34" charset="0"/>
              </a:rPr>
              <a:t>Avgx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Franklin Gothic Book" pitchFamily="34" charset="0"/>
                <a:ea typeface="Times New Roman" pitchFamily="18" charset="0"/>
                <a:cs typeface="Tahoma" pitchFamily="34" charset="0"/>
              </a:rPr>
              <a:t>=average1(x);    </a:t>
            </a:r>
            <a:r>
              <a:rPr kumimoji="0" lang="ar-IQ" sz="16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ahoma" pitchFamily="34" charset="0"/>
              </a:rPr>
              <a:t>استدعاء الدالة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ahoma" pitchFamily="34" charset="0"/>
              </a:rPr>
              <a:t>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6210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402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function result=average1(x) </a:t>
            </a:r>
            <a:r>
              <a:rPr lang="ar-IQ" dirty="0"/>
              <a:t>تصميم الدالة :</a:t>
            </a:r>
            <a:endParaRPr lang="en-US" i="1" dirty="0"/>
          </a:p>
          <a:p>
            <a:r>
              <a:rPr lang="en-US" dirty="0"/>
              <a:t>  s1 = sum(x);</a:t>
            </a:r>
            <a:endParaRPr lang="en-US" i="1" dirty="0"/>
          </a:p>
          <a:p>
            <a:r>
              <a:rPr lang="en-US" dirty="0"/>
              <a:t>    out1= s1/3;</a:t>
            </a:r>
            <a:endParaRPr lang="en-US" i="1" dirty="0"/>
          </a:p>
          <a:p>
            <a:r>
              <a:rPr lang="en-US" dirty="0"/>
              <a:t>  result=out1;  </a:t>
            </a:r>
            <a:endParaRPr lang="en-US" i="1" dirty="0"/>
          </a:p>
          <a:p>
            <a:r>
              <a:rPr lang="en-US" dirty="0"/>
              <a:t>  </a:t>
            </a:r>
            <a:endParaRPr lang="en-US" i="1" dirty="0"/>
          </a:p>
          <a:p>
            <a:r>
              <a:rPr lang="en-US" dirty="0"/>
              <a:t> </a:t>
            </a:r>
            <a:endParaRPr lang="en-US" i="1" dirty="0"/>
          </a:p>
          <a:p>
            <a:r>
              <a:rPr lang="en-US" i="1" dirty="0"/>
              <a:t> </a:t>
            </a:r>
          </a:p>
          <a:p>
            <a:r>
              <a:rPr lang="en-US" i="1" dirty="0"/>
              <a:t> </a:t>
            </a:r>
          </a:p>
          <a:p>
            <a:r>
              <a:rPr lang="en-US" i="1" dirty="0"/>
              <a:t> </a:t>
            </a:r>
            <a:r>
              <a:rPr lang="ar-IQ" i="1" dirty="0"/>
              <a:t>كذلك هناك حالات مقبولة بتصميم الدالة وكما يلي</a:t>
            </a:r>
            <a:endParaRPr lang="en-US" i="1" dirty="0"/>
          </a:p>
          <a:p>
            <a:r>
              <a:rPr lang="en-US" i="1" dirty="0"/>
              <a:t>,</a:t>
            </a:r>
            <a:r>
              <a:rPr lang="ar-IQ" i="1" dirty="0"/>
              <a:t>ويفضل ان يكون اسم الدالة بعد علامة المساواة مطابق لاسمها على  القرص الصلب  </a:t>
            </a:r>
            <a:endParaRPr lang="en-US" i="1" dirty="0"/>
          </a:p>
          <a:p>
            <a:r>
              <a:rPr lang="en-US" dirty="0"/>
              <a:t> </a:t>
            </a:r>
            <a:endParaRPr lang="en-US" i="1" dirty="0"/>
          </a:p>
          <a:p>
            <a:r>
              <a:rPr lang="en-US" dirty="0"/>
              <a:t>function result[f1]=average1(x)</a:t>
            </a:r>
            <a:endParaRPr lang="en-US" i="1" dirty="0"/>
          </a:p>
          <a:p>
            <a:r>
              <a:rPr lang="en-US" dirty="0"/>
              <a:t>  s1 = sum(x);</a:t>
            </a:r>
            <a:endParaRPr lang="en-US" i="1" dirty="0"/>
          </a:p>
          <a:p>
            <a:r>
              <a:rPr lang="en-US" dirty="0"/>
              <a:t>  f1= s1/3;</a:t>
            </a:r>
            <a:endParaRPr lang="en-US" i="1" dirty="0"/>
          </a:p>
          <a:p>
            <a:r>
              <a:rPr lang="en-US" dirty="0"/>
              <a:t>  result=f1</a:t>
            </a:r>
            <a:endParaRPr lang="en-US" i="1" dirty="0"/>
          </a:p>
          <a:p>
            <a:r>
              <a:rPr lang="ar-SA" dirty="0"/>
              <a:t>---------------------------------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705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function  [f1]=average1(x)</a:t>
            </a:r>
            <a:endParaRPr lang="en-US" i="1" dirty="0"/>
          </a:p>
          <a:p>
            <a:r>
              <a:rPr lang="en-US" dirty="0"/>
              <a:t>  s1 = sum(x);</a:t>
            </a:r>
            <a:endParaRPr lang="en-US" i="1" dirty="0"/>
          </a:p>
          <a:p>
            <a:r>
              <a:rPr lang="en-US" dirty="0"/>
              <a:t>  f1= s1/3;</a:t>
            </a:r>
            <a:endParaRPr lang="en-US" i="1" dirty="0"/>
          </a:p>
          <a:p>
            <a:r>
              <a:rPr lang="ar-SA" dirty="0"/>
              <a:t>---------------------------------</a:t>
            </a:r>
            <a:r>
              <a:rPr lang="en-US" dirty="0"/>
              <a:t>     </a:t>
            </a:r>
            <a:endParaRPr lang="en-US" i="1" dirty="0"/>
          </a:p>
          <a:p>
            <a:r>
              <a:rPr lang="ar-SA" dirty="0"/>
              <a:t> </a:t>
            </a:r>
            <a:endParaRPr lang="en-US" i="1" dirty="0"/>
          </a:p>
          <a:p>
            <a:r>
              <a:rPr lang="ar-IQ" i="1" dirty="0"/>
              <a:t>عندما يكون الاستدعاء </a:t>
            </a:r>
            <a:r>
              <a:rPr lang="ar-IQ" i="1" dirty="0" err="1"/>
              <a:t>لاكثر</a:t>
            </a:r>
            <a:r>
              <a:rPr lang="ar-IQ" i="1" dirty="0"/>
              <a:t> من قيمة لمعلمات الاخراج</a:t>
            </a:r>
            <a:endParaRPr lang="en-US" i="1" dirty="0"/>
          </a:p>
          <a:p>
            <a:r>
              <a:rPr lang="en-US" dirty="0"/>
              <a:t> </a:t>
            </a:r>
            <a:endParaRPr lang="en-US" i="1" dirty="0"/>
          </a:p>
          <a:p>
            <a:r>
              <a:rPr lang="en-US" dirty="0"/>
              <a:t>clear; </a:t>
            </a:r>
            <a:r>
              <a:rPr lang="ar-IQ" dirty="0"/>
              <a:t>البرنامج الرئيسي  </a:t>
            </a:r>
            <a:endParaRPr lang="en-US" i="1" dirty="0"/>
          </a:p>
          <a:p>
            <a:r>
              <a:rPr lang="en-US" dirty="0" err="1"/>
              <a:t>clc</a:t>
            </a:r>
            <a:r>
              <a:rPr lang="en-US" dirty="0"/>
              <a:t>;</a:t>
            </a:r>
            <a:endParaRPr lang="en-US" i="1" dirty="0"/>
          </a:p>
          <a:p>
            <a:r>
              <a:rPr lang="en-US" dirty="0"/>
              <a:t>x=90;</a:t>
            </a:r>
            <a:endParaRPr lang="en-US" i="1" dirty="0"/>
          </a:p>
          <a:p>
            <a:r>
              <a:rPr lang="en-US" dirty="0"/>
              <a:t>[x1,x2,x3]=</a:t>
            </a:r>
            <a:r>
              <a:rPr lang="en-US" dirty="0" err="1"/>
              <a:t>multf</a:t>
            </a:r>
            <a:r>
              <a:rPr lang="en-US" dirty="0"/>
              <a:t>(x)</a:t>
            </a:r>
            <a:endParaRPr lang="en-US" i="1" dirty="0"/>
          </a:p>
          <a:p>
            <a:r>
              <a:rPr lang="ar-SA" dirty="0"/>
              <a:t>-------------------------------------------------</a:t>
            </a:r>
            <a:endParaRPr lang="en-US" i="1" dirty="0"/>
          </a:p>
          <a:p>
            <a:r>
              <a:rPr lang="ar-IQ" dirty="0" err="1"/>
              <a:t>الرنامج</a:t>
            </a:r>
            <a:r>
              <a:rPr lang="ar-IQ" dirty="0"/>
              <a:t> الفرعي                   </a:t>
            </a:r>
            <a:endParaRPr lang="en-US" i="1" dirty="0"/>
          </a:p>
          <a:p>
            <a:r>
              <a:rPr lang="en-US" dirty="0"/>
              <a:t>function  [f1, f2 ,f3]=</a:t>
            </a:r>
            <a:r>
              <a:rPr lang="en-US" dirty="0" err="1"/>
              <a:t>multf</a:t>
            </a:r>
            <a:r>
              <a:rPr lang="en-US" dirty="0"/>
              <a:t>(x);</a:t>
            </a:r>
            <a:endParaRPr lang="en-US" i="1" dirty="0"/>
          </a:p>
          <a:p>
            <a:r>
              <a:rPr lang="en-US" dirty="0"/>
              <a:t>  f1=sin(x);</a:t>
            </a:r>
            <a:endParaRPr lang="en-US" i="1" dirty="0"/>
          </a:p>
          <a:p>
            <a:r>
              <a:rPr lang="en-US" dirty="0"/>
              <a:t>  f2=</a:t>
            </a:r>
            <a:r>
              <a:rPr lang="en-US" dirty="0" err="1"/>
              <a:t>cos</a:t>
            </a:r>
            <a:r>
              <a:rPr lang="en-US" dirty="0"/>
              <a:t>(x);</a:t>
            </a:r>
            <a:endParaRPr lang="en-US" i="1" dirty="0"/>
          </a:p>
          <a:p>
            <a:r>
              <a:rPr lang="en-US" dirty="0"/>
              <a:t>  f3= 2*x;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527694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75134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i="1" dirty="0"/>
              <a:t>عندما يكون الاستدعاء </a:t>
            </a:r>
            <a:r>
              <a:rPr lang="ar-IQ" i="1" dirty="0" err="1"/>
              <a:t>لاكثر</a:t>
            </a:r>
            <a:r>
              <a:rPr lang="ar-IQ" i="1" dirty="0"/>
              <a:t> من قيمة لكل من معلمات الادخال والاخراج</a:t>
            </a:r>
            <a:endParaRPr lang="en-US" i="1" dirty="0"/>
          </a:p>
          <a:p>
            <a:r>
              <a:rPr lang="en-US" i="1" dirty="0"/>
              <a:t> </a:t>
            </a:r>
          </a:p>
          <a:p>
            <a:r>
              <a:rPr lang="en-US" dirty="0"/>
              <a:t>clear; </a:t>
            </a:r>
            <a:r>
              <a:rPr lang="ar-IQ" dirty="0"/>
              <a:t>البرنامج الرئيسي </a:t>
            </a:r>
            <a:endParaRPr lang="en-US" i="1" dirty="0"/>
          </a:p>
          <a:p>
            <a:r>
              <a:rPr lang="en-US" dirty="0" err="1"/>
              <a:t>clc</a:t>
            </a:r>
            <a:r>
              <a:rPr lang="en-US" dirty="0"/>
              <a:t>;</a:t>
            </a:r>
            <a:endParaRPr lang="en-US" i="1" dirty="0"/>
          </a:p>
          <a:p>
            <a:r>
              <a:rPr lang="en-US" dirty="0"/>
              <a:t>x=[ 2 4 5];y=[ 6 5 7 ];</a:t>
            </a:r>
            <a:endParaRPr lang="en-US" i="1" dirty="0"/>
          </a:p>
          <a:p>
            <a:r>
              <a:rPr lang="en-US" dirty="0"/>
              <a:t>[x1,x2]=average11(</a:t>
            </a:r>
            <a:r>
              <a:rPr lang="en-US" dirty="0" err="1"/>
              <a:t>x,y</a:t>
            </a:r>
            <a:r>
              <a:rPr lang="en-US" dirty="0"/>
              <a:t>)</a:t>
            </a:r>
            <a:endParaRPr lang="en-US" i="1" dirty="0"/>
          </a:p>
          <a:p>
            <a:r>
              <a:rPr lang="en-US" dirty="0"/>
              <a:t> </a:t>
            </a:r>
            <a:endParaRPr lang="en-US" i="1" dirty="0"/>
          </a:p>
          <a:p>
            <a:r>
              <a:rPr lang="ar-SA" dirty="0"/>
              <a:t>----------------------------------------------------</a:t>
            </a:r>
            <a:endParaRPr lang="en-US" i="1" dirty="0"/>
          </a:p>
          <a:p>
            <a:r>
              <a:rPr lang="ar-SA" dirty="0"/>
              <a:t> البرنامج الفرعي  كالتالي </a:t>
            </a:r>
            <a:endParaRPr lang="en-US" i="1" dirty="0"/>
          </a:p>
          <a:p>
            <a:r>
              <a:rPr lang="en-US" dirty="0"/>
              <a:t> </a:t>
            </a:r>
            <a:endParaRPr lang="en-US" i="1" dirty="0"/>
          </a:p>
          <a:p>
            <a:r>
              <a:rPr lang="en-US" dirty="0"/>
              <a:t>function [out1,out2]=average(</a:t>
            </a:r>
            <a:r>
              <a:rPr lang="en-US" dirty="0" err="1"/>
              <a:t>x,y</a:t>
            </a:r>
            <a:r>
              <a:rPr lang="en-US" dirty="0"/>
              <a:t>)</a:t>
            </a:r>
            <a:endParaRPr lang="en-US" i="1" dirty="0"/>
          </a:p>
          <a:p>
            <a:r>
              <a:rPr lang="en-US" dirty="0"/>
              <a:t>  s1=sum(x)</a:t>
            </a:r>
            <a:endParaRPr lang="en-US" i="1" dirty="0"/>
          </a:p>
          <a:p>
            <a:r>
              <a:rPr lang="en-US" dirty="0"/>
              <a:t>    out1 = s1/3</a:t>
            </a:r>
            <a:endParaRPr lang="en-US" i="1" dirty="0"/>
          </a:p>
          <a:p>
            <a:r>
              <a:rPr lang="en-US" dirty="0"/>
              <a:t>  s2=sum(y)</a:t>
            </a:r>
            <a:endParaRPr lang="en-US" i="1" dirty="0"/>
          </a:p>
          <a:p>
            <a:r>
              <a:rPr lang="en-US" dirty="0"/>
              <a:t>  out2=s2/3</a:t>
            </a:r>
            <a:endParaRPr lang="en-US" i="1" dirty="0"/>
          </a:p>
          <a:p>
            <a:r>
              <a:rPr lang="en-US" dirty="0"/>
              <a:t>   </a:t>
            </a:r>
            <a:endParaRPr lang="en-US" i="1" dirty="0"/>
          </a:p>
          <a:p>
            <a:r>
              <a:rPr lang="en-US" i="1" dirty="0"/>
              <a:t> </a:t>
            </a:r>
          </a:p>
          <a:p>
            <a:r>
              <a:rPr lang="en-US" b="1" i="1"/>
              <a:t> </a:t>
            </a:r>
            <a:endParaRPr lang="en-US" i="1"/>
          </a:p>
        </p:txBody>
      </p:sp>
    </p:spTree>
    <p:extLst>
      <p:ext uri="{BB962C8B-B14F-4D97-AF65-F5344CB8AC3E}">
        <p14:creationId xmlns:p14="http://schemas.microsoft.com/office/powerpoint/2010/main" val="369593397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74</Words>
  <Application>Microsoft Office PowerPoint</Application>
  <PresentationFormat>عرض على الشاشة (3:4)‏</PresentationFormat>
  <Paragraphs>70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Windows User</dc:creator>
  <cp:lastModifiedBy>Windows User</cp:lastModifiedBy>
  <cp:revision>1</cp:revision>
  <dcterms:created xsi:type="dcterms:W3CDTF">2019-12-12T22:53:33Z</dcterms:created>
  <dcterms:modified xsi:type="dcterms:W3CDTF">2019-12-12T22:58:01Z</dcterms:modified>
</cp:coreProperties>
</file>